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6AFD-F096-4A06-A4DA-56C7E6667AF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672C-AB2F-423C-BEE1-EC5E03B8C77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A7BD9-EF66-4DFC-918E-CDCC21315105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C7ABC-3864-42FF-88AB-2034EE9EB908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9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C7F3-1524-47EB-A7D4-A504A90C7B5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B9DF-0B7C-4750-B288-E184C9AF3D2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64B0E-FE08-4145-B68F-AE19F23833B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7614-82C3-42E5-9FED-4A949DD49E2B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0A8A-00E5-4C75-83F1-AAD3831FAC3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234BC-E34E-4A34-9262-247F114BBCF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EA195-1A1A-4265-A103-D0648D7CD65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83EE0-95D6-444B-BDFB-2E240FAE6D73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9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4888-73F5-457F-9829-FFAF590914D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F48E0-FCD7-463A-8A92-D5DDDB36C941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68BF2-4F74-4062-BDF5-61F97639675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C882F-A0A2-469D-955B-84812DBDB8A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82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9B8B-FFEE-4BD9-891C-4E8ABED23ED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D7DB8-1444-44E2-9B6B-748A81A4E15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87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A9EF-C19F-4550-8344-FCC87D3C22E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916D-2A22-468D-A179-5CAAB46C5F31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2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FC31-B03F-4897-9E73-8F77F0387C0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3EEEE-F580-4E5E-8E45-FF18636FF83E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B6058-1EAE-476E-AE89-9F5825A5D09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94055E-1674-4828-80C7-5257870A60F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7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ebclou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032"/>
            <a:ext cx="9144000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1168004"/>
            <a:ext cx="83883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8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獻給我天上的主</a:t>
            </a:r>
            <a:endParaRPr kumimoji="1" lang="zh-TW" altLang="en-US" sz="4800" dirty="0">
              <a:solidFill>
                <a:prstClr val="black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834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ebclou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881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76825" y="4497169"/>
            <a:ext cx="3671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b="1" u="sng" dirty="0">
                <a:solidFill>
                  <a:prstClr val="black"/>
                </a:solidFill>
              </a:rPr>
              <a:t>獻給我天上的主  </a:t>
            </a:r>
            <a:r>
              <a:rPr lang="en-US" altLang="zh-TW" b="1" u="sng" dirty="0">
                <a:solidFill>
                  <a:prstClr val="black"/>
                </a:solidFill>
              </a:rPr>
              <a:t>1/4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b="1" u="sng" dirty="0">
                <a:solidFill>
                  <a:prstClr val="black"/>
                </a:solidFill>
              </a:rPr>
              <a:t>(</a:t>
            </a:r>
            <a:r>
              <a:rPr lang="zh-TW" altLang="en-US" b="1" dirty="0">
                <a:solidFill>
                  <a:prstClr val="black"/>
                </a:solidFill>
              </a:rPr>
              <a:t>詩集：敬拜</a:t>
            </a:r>
            <a:r>
              <a:rPr lang="en-US" altLang="zh-TW" b="1" dirty="0">
                <a:solidFill>
                  <a:prstClr val="black"/>
                </a:solidFill>
              </a:rPr>
              <a:t>Crossover</a:t>
            </a:r>
            <a:r>
              <a:rPr lang="zh-TW" altLang="en-US" b="1" dirty="0">
                <a:solidFill>
                  <a:prstClr val="black"/>
                </a:solidFill>
              </a:rPr>
              <a:t>，</a:t>
            </a:r>
            <a:r>
              <a:rPr lang="en-US" altLang="zh-TW" b="1" dirty="0">
                <a:solidFill>
                  <a:prstClr val="black"/>
                </a:solidFill>
              </a:rPr>
              <a:t>4)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75468" y="195486"/>
            <a:ext cx="7993063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在我心中有千百萬心聲，</a:t>
            </a:r>
          </a:p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來呈獻  給我天上的主。</a:t>
            </a:r>
            <a:endParaRPr kumimoji="1" lang="en-US" altLang="zh-TW" sz="5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願讚美崇揚  都一一歸給你，主 你是偉大完美</a:t>
            </a:r>
            <a:r>
              <a:rPr kumimoji="1" lang="zh-TW" altLang="en-US" sz="5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。</a:t>
            </a:r>
            <a:endParaRPr kumimoji="1" lang="zh-TW" altLang="en-US" sz="4800" dirty="0">
              <a:solidFill>
                <a:prstClr val="black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172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webclou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34"/>
            <a:ext cx="9144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7644" y="267494"/>
            <a:ext cx="8748712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在我心中有數不盡感恩，</a:t>
            </a:r>
          </a:p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來呈獻  給我天上恩主。</a:t>
            </a:r>
            <a:endParaRPr kumimoji="1" lang="en-US" altLang="zh-TW" sz="5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願見證傳揚  主恩典多麼美，</a:t>
            </a:r>
          </a:p>
          <a:p>
            <a:pPr algn="ctr" fontAlgn="base">
              <a:spcAft>
                <a:spcPct val="0"/>
              </a:spcAf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感激你常顧念扶持。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456034" y="4498592"/>
            <a:ext cx="36718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b="1" u="sng" dirty="0">
                <a:solidFill>
                  <a:prstClr val="black"/>
                </a:solidFill>
              </a:rPr>
              <a:t>獻給我天上的主  </a:t>
            </a:r>
            <a:r>
              <a:rPr lang="en-US" altLang="zh-TW" b="1" u="sng" dirty="0">
                <a:solidFill>
                  <a:prstClr val="black"/>
                </a:solidFill>
              </a:rPr>
              <a:t>2/4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b="1" u="sng" dirty="0">
                <a:solidFill>
                  <a:prstClr val="black"/>
                </a:solidFill>
              </a:rPr>
              <a:t>(</a:t>
            </a:r>
            <a:r>
              <a:rPr lang="zh-TW" altLang="en-US" b="1" dirty="0">
                <a:solidFill>
                  <a:prstClr val="black"/>
                </a:solidFill>
              </a:rPr>
              <a:t>詩集：敬拜</a:t>
            </a:r>
            <a:r>
              <a:rPr lang="en-US" altLang="zh-TW" b="1" dirty="0">
                <a:solidFill>
                  <a:prstClr val="black"/>
                </a:solidFill>
              </a:rPr>
              <a:t>Crossover</a:t>
            </a:r>
            <a:r>
              <a:rPr lang="zh-TW" altLang="en-US" b="1" dirty="0">
                <a:solidFill>
                  <a:prstClr val="black"/>
                </a:solidFill>
              </a:rPr>
              <a:t>，</a:t>
            </a:r>
            <a:r>
              <a:rPr lang="en-US" altLang="zh-TW" b="1" dirty="0">
                <a:solidFill>
                  <a:prstClr val="black"/>
                </a:solidFill>
              </a:rPr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415513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ebclou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550"/>
            <a:ext cx="91440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1618" y="195486"/>
            <a:ext cx="8640763" cy="551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齊真心呈獻，讚美給你，</a:t>
            </a:r>
          </a:p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盡我心意頌唱每篇的詩句；</a:t>
            </a:r>
            <a:endParaRPr kumimoji="1" lang="en-US" altLang="zh-TW" sz="5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齊舉手呈獻，</a:t>
            </a:r>
          </a:p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敬拜永遠歸給你，</a:t>
            </a:r>
          </a:p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為你我獻上頌讚。 </a:t>
            </a:r>
          </a:p>
          <a:p>
            <a:pPr algn="ctr" fontAlgn="base">
              <a:spcBef>
                <a:spcPct val="15000"/>
              </a:spcBef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5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64088" y="4515966"/>
            <a:ext cx="36005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b="1" u="sng" dirty="0">
                <a:solidFill>
                  <a:prstClr val="black"/>
                </a:solidFill>
              </a:rPr>
              <a:t>獻給我天上的主 </a:t>
            </a:r>
            <a:r>
              <a:rPr lang="en-US" altLang="zh-TW" b="1" u="sng" dirty="0">
                <a:solidFill>
                  <a:prstClr val="black"/>
                </a:solidFill>
              </a:rPr>
              <a:t>3/4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b="1" u="sng" dirty="0">
                <a:solidFill>
                  <a:prstClr val="black"/>
                </a:solidFill>
              </a:rPr>
              <a:t>(</a:t>
            </a:r>
            <a:r>
              <a:rPr lang="zh-TW" altLang="en-US" b="1" dirty="0">
                <a:solidFill>
                  <a:prstClr val="black"/>
                </a:solidFill>
              </a:rPr>
              <a:t>詩集：敬拜</a:t>
            </a:r>
            <a:r>
              <a:rPr lang="en-US" altLang="zh-TW" b="1" dirty="0">
                <a:solidFill>
                  <a:prstClr val="black"/>
                </a:solidFill>
              </a:rPr>
              <a:t>Crossover</a:t>
            </a:r>
            <a:r>
              <a:rPr lang="zh-TW" altLang="en-US" b="1" dirty="0">
                <a:solidFill>
                  <a:prstClr val="black"/>
                </a:solidFill>
              </a:rPr>
              <a:t>，</a:t>
            </a:r>
            <a:r>
              <a:rPr lang="en-US" altLang="zh-TW" b="1" dirty="0">
                <a:solidFill>
                  <a:prstClr val="black"/>
                </a:solidFill>
              </a:rPr>
              <a:t>4</a:t>
            </a:r>
            <a:r>
              <a:rPr lang="en-US" altLang="zh-TW" b="1" dirty="0" smtClean="0">
                <a:solidFill>
                  <a:prstClr val="black"/>
                </a:solidFill>
              </a:rPr>
              <a:t>)</a:t>
            </a:r>
            <a:endParaRPr lang="en-US" altLang="zh-TW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9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webclou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87453" y="1059658"/>
            <a:ext cx="712946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Aft>
                <a:spcPct val="0"/>
              </a:spcAft>
              <a:tabLst>
                <a:tab pos="579438" algn="l"/>
              </a:tabLst>
              <a:defRPr/>
            </a:pPr>
            <a:r>
              <a:rPr kumimoji="1" lang="zh-TW" alt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為你我獻作活祭！讓我永化作活祭！</a:t>
            </a:r>
            <a:br>
              <a:rPr kumimoji="1" lang="zh-TW" alt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kumimoji="1" lang="zh-TW" altLang="en-US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508628" y="4497169"/>
            <a:ext cx="32480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b="1" u="sng" dirty="0">
                <a:solidFill>
                  <a:prstClr val="black"/>
                </a:solidFill>
              </a:rPr>
              <a:t>獻給我天上的主  </a:t>
            </a:r>
            <a:r>
              <a:rPr lang="en-US" altLang="zh-TW" b="1" u="sng" dirty="0">
                <a:solidFill>
                  <a:prstClr val="black"/>
                </a:solidFill>
              </a:rPr>
              <a:t>4/4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b="1" u="sng" dirty="0">
                <a:solidFill>
                  <a:prstClr val="black"/>
                </a:solidFill>
              </a:rPr>
              <a:t>(</a:t>
            </a:r>
            <a:r>
              <a:rPr lang="zh-TW" altLang="en-US" b="1" dirty="0">
                <a:solidFill>
                  <a:prstClr val="black"/>
                </a:solidFill>
              </a:rPr>
              <a:t>詩集：敬拜</a:t>
            </a:r>
            <a:r>
              <a:rPr lang="en-US" altLang="zh-TW" b="1" dirty="0">
                <a:solidFill>
                  <a:prstClr val="black"/>
                </a:solidFill>
              </a:rPr>
              <a:t>Crossover</a:t>
            </a:r>
            <a:r>
              <a:rPr lang="zh-TW" altLang="en-US" b="1" dirty="0">
                <a:solidFill>
                  <a:prstClr val="black"/>
                </a:solidFill>
              </a:rPr>
              <a:t>，</a:t>
            </a:r>
            <a:r>
              <a:rPr lang="en-US" altLang="zh-TW" b="1" dirty="0">
                <a:solidFill>
                  <a:prstClr val="black"/>
                </a:solidFill>
              </a:rPr>
              <a:t>4)</a:t>
            </a:r>
          </a:p>
        </p:txBody>
      </p:sp>
    </p:spTree>
    <p:extLst>
      <p:ext uri="{BB962C8B-B14F-4D97-AF65-F5344CB8AC3E}">
        <p14:creationId xmlns:p14="http://schemas.microsoft.com/office/powerpoint/2010/main" val="42427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3</TotalTime>
  <Words>224</Words>
  <Application>Microsoft Office PowerPoint</Application>
  <PresentationFormat>On-screen Show (16:9)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2018-11-20T19:03:10Z</dcterms:created>
  <dcterms:modified xsi:type="dcterms:W3CDTF">2018-11-20T19:06:26Z</dcterms:modified>
</cp:coreProperties>
</file>